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4" r:id="rId6"/>
    <p:sldId id="266" r:id="rId7"/>
    <p:sldId id="268" r:id="rId8"/>
    <p:sldId id="270" r:id="rId9"/>
    <p:sldId id="269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19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4864608"/>
            <a:ext cx="12984480" cy="3657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95587" y="5407152"/>
            <a:ext cx="6947746" cy="4175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360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MEGANATHAN A – DA &amp; 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LAPTOP DATASET ANALYSIS</a:t>
            </a:r>
            <a:endParaRPr lang="en-US" sz="64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39793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675388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CONTENTS</a:t>
            </a:r>
            <a:endParaRPr lang="en-US" sz="64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78992" y="3576201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2. DATA CLEANING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8992" y="5223498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5. VISUALIZATION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8992" y="411052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3. OVERVIEW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78992" y="4654807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4. EDA (Exploratory Data Analysis)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78992" y="575395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6. INSIGHTS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8D7E53E1-FE8B-5FF3-8AC0-BDC536CFE2E9}"/>
              </a:ext>
            </a:extLst>
          </p:cNvPr>
          <p:cNvSpPr/>
          <p:nvPr/>
        </p:nvSpPr>
        <p:spPr>
          <a:xfrm>
            <a:off x="1078992" y="3006102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1. DATA UNDERSTANDING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F62F49F-FA19-6433-99B8-EF2A64A1B80D}"/>
              </a:ext>
            </a:extLst>
          </p:cNvPr>
          <p:cNvSpPr/>
          <p:nvPr/>
        </p:nvSpPr>
        <p:spPr>
          <a:xfrm>
            <a:off x="1078992" y="6363019"/>
            <a:ext cx="5989320" cy="3823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7. FUTURE ENGINEERING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814915"/>
            <a:ext cx="385876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665307"/>
            <a:ext cx="385876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1814915"/>
            <a:ext cx="3858768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2665307"/>
            <a:ext cx="3858768" cy="5943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708491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Data understanding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078992" y="1933787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</a:t>
            </a:r>
          </a:p>
        </p:txBody>
      </p:sp>
      <p:sp>
        <p:nvSpPr>
          <p:cNvPr id="10" name="Text 2"/>
          <p:cNvSpPr/>
          <p:nvPr/>
        </p:nvSpPr>
        <p:spPr>
          <a:xfrm>
            <a:off x="1078992" y="2784179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Testing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202936" y="1933787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Rows and columns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/>
          <p:cNvSpPr/>
          <p:nvPr/>
        </p:nvSpPr>
        <p:spPr>
          <a:xfrm>
            <a:off x="5202936" y="2784179"/>
            <a:ext cx="33832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Finding Insights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A1970-5184-F096-8440-25C6C8C1D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7" y="3759205"/>
            <a:ext cx="8376498" cy="2299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30E76-4060-8B5A-1171-0407C0A7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754" y="6370645"/>
            <a:ext cx="4052875" cy="1058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63194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1663194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1663191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55677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DATA CLEANING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2907792" y="191922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078992" y="295249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Finding null values and replacing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404104" y="295249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Deleting the empty rows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7232904" y="191922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729216" y="2952498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Deleting the unwanted columns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1558016" y="191922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C5600C-7ABF-B5A3-3DD1-7A1773D40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420" y="4263677"/>
            <a:ext cx="2758611" cy="3020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0F884F-A9ED-2CD8-3B62-E5778E811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697" y="4312645"/>
            <a:ext cx="6899037" cy="3029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172968"/>
            <a:ext cx="4142232" cy="27157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172968"/>
            <a:ext cx="4142232" cy="27157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172968"/>
            <a:ext cx="4142232" cy="27157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6654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Exploratory Data Analysis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078992" y="3291840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Univariate Analysis: Explore distributions and summary statistics of individual variables such as laptop screen size, RAM, and price.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5486400" y="3291840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Bivariate Analysis: Investigate relationships between pairs of variables, such as price vs. specifications (RAM, CPU, GPU), screen size vs. weight, etc.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893808" y="3291840"/>
            <a:ext cx="3675888" cy="2478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Multivariate Analysis: Examine interactions and dependencies among multiple variables, identifying correlations and patterns that may influence laptop pricing and performance.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032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4944" y="446363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VISUALIZATION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08060" y="1568763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Create insightful visualizations to illustrate trends, preferences, and market dynamics in the laptop industry.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9347B-A32A-D909-E269-3237C000A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76" y="2572291"/>
            <a:ext cx="3389622" cy="2768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8B897-D7B4-0CAC-E031-B03D4B9BA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369" y="2572291"/>
            <a:ext cx="3431492" cy="2768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99930C-D938-2219-2075-C3D4A9B44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412" y="5519629"/>
            <a:ext cx="4658375" cy="25400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456432"/>
            <a:ext cx="4142232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663440"/>
            <a:ext cx="6345936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456432"/>
            <a:ext cx="4142232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663440"/>
            <a:ext cx="6345936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456432"/>
            <a:ext cx="4142232" cy="95097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35000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INSIGHTS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1078992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8GB RAM have highest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1078992" y="4782312"/>
            <a:ext cx="58704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Apple – Ultrabook, Razer – gaming and Dell – workstation models is the highest number of price.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5486400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Notebook have most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7690104" y="4782312"/>
            <a:ext cx="58704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Razer gaming laptop is the highest inches.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9893808" y="3575304"/>
            <a:ext cx="36758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Times New Roman" panose="02020603050405020304" pitchFamily="18" charset="0"/>
                <a:ea typeface="思源黑体-思源黑体-Regular" pitchFamily="34" charset="-122"/>
                <a:cs typeface="Times New Roman" panose="02020603050405020304" pitchFamily="18" charset="0"/>
              </a:rPr>
              <a:t>15 to 16 inches have highest number of laptops.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1972A8E5-2945-837E-E615-C7152F57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C324A2-1332-FDF5-4A2D-AB545612B5AB}"/>
              </a:ext>
            </a:extLst>
          </p:cNvPr>
          <p:cNvSpPr/>
          <p:nvPr/>
        </p:nvSpPr>
        <p:spPr>
          <a:xfrm>
            <a:off x="832104" y="84293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FUTURE ENGINEERING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93087-F49B-5C83-58D0-0697CC5102A5}"/>
              </a:ext>
            </a:extLst>
          </p:cNvPr>
          <p:cNvSpPr txBox="1"/>
          <p:nvPr/>
        </p:nvSpPr>
        <p:spPr>
          <a:xfrm>
            <a:off x="1159933" y="2064521"/>
            <a:ext cx="8864600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Laptops with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2GB and 4GB RAM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sales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 configurations.</a:t>
            </a: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are likely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attract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budget-conscious customers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Sales Strategy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items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like: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and mouse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upgrade to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storage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time free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Office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2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76504" y="395935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3A98CA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THANK YOU</a:t>
            </a:r>
            <a:endParaRPr lang="en-US" sz="464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6363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281</Words>
  <Application>Microsoft Office PowerPoint</Application>
  <PresentationFormat>Custom</PresentationFormat>
  <Paragraphs>53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MEGANATHAN A</cp:lastModifiedBy>
  <cp:revision>11</cp:revision>
  <dcterms:created xsi:type="dcterms:W3CDTF">2025-07-19T06:28:53Z</dcterms:created>
  <dcterms:modified xsi:type="dcterms:W3CDTF">2025-07-21T19:15:16Z</dcterms:modified>
</cp:coreProperties>
</file>